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81E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58702" y="0"/>
            <a:ext cx="15313001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562" y="2776682"/>
            <a:ext cx="7932141" cy="34347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28616" y="2527300"/>
            <a:ext cx="8315306" cy="447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800" dirty="0">
                <a:solidFill>
                  <a:srgbClr val="D81EBB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BANK OF </a:t>
            </a:r>
            <a:endParaRPr lang="en-US" sz="12800" dirty="0"/>
          </a:p>
          <a:p>
            <a:pPr algn="l" indent="0" marL="0">
              <a:buNone/>
            </a:pPr>
            <a:r>
              <a:rPr lang="en-US" sz="12800" dirty="0">
                <a:solidFill>
                  <a:srgbClr val="D81EBB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SUBURBS</a:t>
            </a:r>
            <a:endParaRPr lang="en-US" sz="12800" dirty="0"/>
          </a:p>
        </p:txBody>
      </p:sp>
      <p:sp>
        <p:nvSpPr>
          <p:cNvPr id="5" name="Text 1"/>
          <p:cNvSpPr/>
          <p:nvPr/>
        </p:nvSpPr>
        <p:spPr>
          <a:xfrm>
            <a:off x="8992724" y="7404100"/>
            <a:ext cx="7608251" cy="295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 Based 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Bank Management System Project</a:t>
            </a:r>
            <a:endParaRPr 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9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73384" y="2070100"/>
            <a:ext cx="18302988" cy="10515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73384" y="596900"/>
            <a:ext cx="19738267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FFFFF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FILE WRITERS / BUFFER WRITER</a:t>
            </a:r>
            <a:endParaRPr lang="en-US" sz="9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97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794" y="6121400"/>
            <a:ext cx="11367921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FFFFF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ENJOY THE DEMO</a:t>
            </a:r>
            <a:endParaRPr lang="en-US" sz="9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7133" y="292100"/>
            <a:ext cx="8129016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TEST CASES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9352" y="2082800"/>
            <a:ext cx="12993724" cy="1070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225" y="1346200"/>
            <a:ext cx="16473959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CODE COVERAGE REPORT</a:t>
            </a:r>
            <a:endParaRPr lang="en-US" sz="9600" dirty="0"/>
          </a:p>
        </p:txBody>
      </p:sp>
      <p:pic>
        <p:nvPicPr>
          <p:cNvPr id="3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6451" y="2082800"/>
            <a:ext cx="23701162" cy="1131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96015" y="0"/>
            <a:ext cx="13048425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7210" y="4584700"/>
            <a:ext cx="6249181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Google Drive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GitHub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Apache NetBeans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Draw.io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Java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407451" y="1676400"/>
            <a:ext cx="4661483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TOOLS</a:t>
            </a:r>
            <a:endParaRPr lang="en-US" sz="9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97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94" y="3619500"/>
            <a:ext cx="22265883" cy="904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Increased customer transaction types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Transfer between bank customers 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External transfers to other banks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Mobile check deposit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Enhanced sales functionality for employees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Loan applications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Credit reports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Enhanced cybersecurity features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time delay if wrong username/password are entered 3 times consecutively </a:t>
            </a:r>
            <a:endParaRPr lang="en-US" sz="4800" dirty="0"/>
          </a:p>
          <a:p>
            <a:pPr algn="l" lvl="1" marL="685800" indent="-342900">
              <a:buSzPct val="100000"/>
              <a:buChar char="•"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Hashing passwords to prevent cyber attacks from finding user credentials in database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49394" y="1473200"/>
            <a:ext cx="15711864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BE3790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FUTURE IMPROVEMENTS</a:t>
            </a:r>
            <a:endParaRPr lang="en-US" sz="9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81E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70622" y="0"/>
            <a:ext cx="16208731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6043" y="4745186"/>
            <a:ext cx="10578835" cy="14708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52406" y="4495800"/>
            <a:ext cx="11046147" cy="251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800" dirty="0">
                <a:solidFill>
                  <a:srgbClr val="D81EBB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THANK YOU!</a:t>
            </a:r>
            <a:endParaRPr lang="en-US" sz="1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2451704"/>
            <a:ext cx="10903914" cy="11264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17740" y="4064000"/>
            <a:ext cx="9157845" cy="8445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INHERITANCE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Full-Time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IS AN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Employee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Part-Time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IS AN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Employee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Savings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Account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Checking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Account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Fixed-Deposit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AN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Account</a:t>
            </a:r>
            <a:endParaRPr lang="en-US" sz="4800" dirty="0"/>
          </a:p>
        </p:txBody>
      </p:sp>
      <p:pic>
        <p:nvPicPr>
          <p:cNvPr id="4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1773" y="0"/>
            <a:ext cx="11390021" cy="1371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705013" y="3695700"/>
            <a:ext cx="9157845" cy="8445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COMPOSITION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Bank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Employees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Bank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Customers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Customer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Accounts</a:t>
            </a:r>
            <a:endParaRPr lang="en-US" sz="4800" dirty="0"/>
          </a:p>
          <a:p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Account 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HAS</a:t>
            </a:r>
            <a:pPr algn="l" indent="0" marL="0">
              <a:buNone/>
            </a:pPr>
            <a:r>
              <a:rPr lang="en-US" sz="4800" dirty="0">
                <a:solidFill>
                  <a:srgbClr val="0E0905">
                    <a:alpha val="100000"/>
                  </a:srgb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Transactions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117740" y="635000"/>
            <a:ext cx="19090486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AGGREGATION / INTEGRATION</a:t>
            </a:r>
            <a:endParaRPr lang="en-US"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00800" y="381000"/>
            <a:ext cx="16308838" cy="12496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58845" y="11049000"/>
            <a:ext cx="10885260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99D9D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CLASS DIAGRAM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20220927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5400000">
            <a:off x="16579325" y="5429213"/>
            <a:ext cx="13450981" cy="33528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99D9D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SEQUENCE DIAGRAM</a:t>
            </a:r>
            <a:endParaRPr lang="en-US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2054" y="2057400"/>
            <a:ext cx="21567296" cy="110109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94008" y="6708682"/>
            <a:ext cx="9893040" cy="70073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680610" y="8737600"/>
            <a:ext cx="5973980" cy="476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Driver class acts as main menu that directs users to their respective functions based on account type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1232054" y="584200"/>
            <a:ext cx="13235054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BANK DRIVER CLASS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2054" y="1549400"/>
            <a:ext cx="18010851" cy="115951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7049" y="0"/>
            <a:ext cx="8439999" cy="83025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8582423" y="1473200"/>
            <a:ext cx="5973980" cy="476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Switch/case is used to direct users to their proper interface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9352" y="1676400"/>
            <a:ext cx="21948343" cy="115951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668898"/>
            <a:ext cx="17471389" cy="40471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43343" y="10934700"/>
            <a:ext cx="10660866" cy="29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Admin menu allows system admins to add/update employee information, and run reports on employees and bank information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1219352" y="292100"/>
            <a:ext cx="8548168" cy="33528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ADMIN MENU</a:t>
            </a:r>
            <a:endParaRPr lang="en-US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3D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457561" y="3728641"/>
            <a:ext cx="9929487" cy="9987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689886" y="5994400"/>
            <a:ext cx="6050190" cy="42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The employee menu has functions that assist customer-facing employees perform sales and customer service related duties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1219352" y="292100"/>
            <a:ext cx="11024978" cy="18796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AFAFA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EMPLOYEE MENU</a:t>
            </a:r>
            <a:endParaRPr lang="en-US" sz="9600" dirty="0"/>
          </a:p>
        </p:txBody>
      </p:sp>
      <p:pic>
        <p:nvPicPr>
          <p:cNvPr id="5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054" y="1955800"/>
            <a:ext cx="11914089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9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8063" y="533400"/>
            <a:ext cx="17845730" cy="126365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0906" y="5019588"/>
            <a:ext cx="8466142" cy="86964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833029" y="8839200"/>
            <a:ext cx="6050190" cy="42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E0905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The customer menu directs the customer to their account where they can view account details or perform transactions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884260" y="1041400"/>
            <a:ext cx="11418727" cy="3352800"/>
          </a:xfrm>
          <a:prstGeom prst="rect">
            <a:avLst/>
          </a:prstGeom>
          <a:noFill/>
          <a:ln/>
          <a:effectLst>
            <a:outerShdw sx="100000" sy="100000" kx="0" ky="0" algn="bl" rotWithShape="0" blurRad="50800" dist="50800" dir="5400000">
              <a:srgbClr val="000000">
                <a:alpha val="25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9600" dirty="0">
                <a:solidFill>
                  <a:srgbClr val="F58787">
                    <a:alpha val="100000"/>
                  </a:srgbClr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CUSTOMER MENU</a:t>
            </a:r>
            <a:endParaRPr lang="en-US" sz="9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2024-05-10T18:50:16Z</dcterms:created>
  <dcterms:modified xsi:type="dcterms:W3CDTF">2024-05-10T18:50:16Z</dcterms:modified>
</cp:coreProperties>
</file>